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7"/>
  </p:notesMasterIdLst>
  <p:handoutMasterIdLst>
    <p:handoutMasterId r:id="rId8"/>
  </p:handoutMasterIdLst>
  <p:sldIdLst>
    <p:sldId id="263" r:id="rId5"/>
    <p:sldId id="262" r:id="rId6"/>
  </p:sldIdLst>
  <p:sldSz cx="10058400" cy="7772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85083" autoAdjust="0"/>
  </p:normalViewPr>
  <p:slideViewPr>
    <p:cSldViewPr snapToGrid="0">
      <p:cViewPr varScale="1">
        <p:scale>
          <a:sx n="51" d="100"/>
          <a:sy n="51" d="100"/>
        </p:scale>
        <p:origin x="-1710" y="-90"/>
      </p:cViewPr>
      <p:guideLst>
        <p:guide orient="horz" pos="2448"/>
        <p:guide pos="31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426" y="84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38D6FE3C-34D8-4B4B-9273-D907B0A3B964}" type="datetimeFigureOut">
              <a:rPr lang="ru-RU"/>
              <a:pPr/>
              <a:t>13.03.2017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E169A89D-734B-4FAD-B6E7-2B864E72E489}" type="slidenum">
              <a:rPr lang="ru-RU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192036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1D0FF5F4-5691-49AF-9E16-FB22826F7264}" type="datetimeFigureOut">
              <a:rPr lang="ru-RU" smtClean="0"/>
              <a:pPr/>
              <a:t>13.03.2017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952A89D7-7603-4ECB-ADF6-F6CF2BE4F40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25848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Чтобы изменить этот буклет, замените образец контента на собственный. Или же, если вы хотите начать с нуля, на вкладке «Главная» нажмите кнопку </a:t>
            </a:r>
            <a:r>
              <a:rPr lang="ru-RU" dirty="0" smtClean="0"/>
              <a:t>«Создать слайд», </a:t>
            </a:r>
            <a:r>
              <a:rPr lang="ru-RU" dirty="0"/>
              <a:t>чтобы добавить новую страницу. </a:t>
            </a:r>
            <a:r>
              <a:rPr lang="ru-RU" dirty="0" smtClean="0"/>
              <a:t>Теперь можно добавить текст и рисунки в пустой заполнитель. Если нужно добавить заполнители для заголовков, подзаголовков или основного текста, скопируйте любой из существующих заполнителей и перетащите его на место.</a:t>
            </a:r>
          </a:p>
          <a:p>
            <a:r>
              <a:rPr lang="ru-RU" dirty="0" smtClean="0"/>
              <a:t>Вы </a:t>
            </a:r>
            <a:r>
              <a:rPr lang="ru-RU" dirty="0"/>
              <a:t>заметили, что мы сделали линии изгиба? Они на самом деле светлого цвета, но если вы не хотите, чтобы они отображались на ваших буклетах, выберите и удалите их, прежде чем печатать.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A89D7-7603-4ECB-ADF6-F6CF2BE4F401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2311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2A89D7-7603-4ECB-ADF6-F6CF2BE4F40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8715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Наружн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 userDrawn="1"/>
        </p:nvSpPr>
        <p:spPr>
          <a:xfrm>
            <a:off x="237744" y="457200"/>
            <a:ext cx="2816352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Прямоугольник 40"/>
          <p:cNvSpPr/>
          <p:nvPr userDrawn="1"/>
        </p:nvSpPr>
        <p:spPr>
          <a:xfrm>
            <a:off x="3575303" y="457200"/>
            <a:ext cx="2816352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Прямоугольник 41"/>
          <p:cNvSpPr/>
          <p:nvPr userDrawn="1"/>
        </p:nvSpPr>
        <p:spPr>
          <a:xfrm>
            <a:off x="6958584" y="457200"/>
            <a:ext cx="2816352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Прямоугольник 42"/>
          <p:cNvSpPr/>
          <p:nvPr userDrawn="1"/>
        </p:nvSpPr>
        <p:spPr>
          <a:xfrm>
            <a:off x="237744" y="3125662"/>
            <a:ext cx="2816352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рямоугольник 43"/>
          <p:cNvSpPr/>
          <p:nvPr userDrawn="1"/>
        </p:nvSpPr>
        <p:spPr>
          <a:xfrm>
            <a:off x="237744" y="3305960"/>
            <a:ext cx="2816352" cy="393304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 userDrawn="1"/>
        </p:nvSpPr>
        <p:spPr>
          <a:xfrm>
            <a:off x="3575303" y="640080"/>
            <a:ext cx="2816352" cy="8059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Прямоугольник 49"/>
          <p:cNvSpPr/>
          <p:nvPr userDrawn="1"/>
        </p:nvSpPr>
        <p:spPr>
          <a:xfrm>
            <a:off x="3575303" y="5709684"/>
            <a:ext cx="2816352" cy="15293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3" name="Прямоугольник 52"/>
          <p:cNvSpPr/>
          <p:nvPr userDrawn="1"/>
        </p:nvSpPr>
        <p:spPr>
          <a:xfrm>
            <a:off x="6959473" y="5709684"/>
            <a:ext cx="2816352" cy="15293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Текст 21"/>
          <p:cNvSpPr>
            <a:spLocks noGrp="1"/>
          </p:cNvSpPr>
          <p:nvPr>
            <p:ph type="body" sz="quarter" idx="19" hasCustomPrompt="1"/>
          </p:nvPr>
        </p:nvSpPr>
        <p:spPr>
          <a:xfrm>
            <a:off x="502920" y="3403600"/>
            <a:ext cx="2286000" cy="3693886"/>
          </a:xfrm>
        </p:spPr>
        <p:txBody>
          <a:bodyPr lIns="0" tIns="0" rIns="0" bIns="0" anchor="t">
            <a:noAutofit/>
          </a:bodyPr>
          <a:lstStyle>
            <a:lvl1pPr marL="0" indent="0" algn="l" latinLnBrk="0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None/>
              <a:defRPr lang="ru-RU" sz="1200" i="1">
                <a:solidFill>
                  <a:schemeClr val="bg1"/>
                </a:solidFill>
              </a:defRPr>
            </a:lvl1pPr>
            <a:lvl2pPr marL="0" indent="0" latinLnBrk="0">
              <a:spcBef>
                <a:spcPts val="0"/>
              </a:spcBef>
              <a:buNone/>
              <a:defRPr lang="ru-RU" sz="3600"/>
            </a:lvl2pPr>
            <a:lvl3pPr marL="0" indent="0" latinLnBrk="0">
              <a:spcBef>
                <a:spcPts val="0"/>
              </a:spcBef>
              <a:buNone/>
              <a:defRPr lang="ru-RU" sz="3600"/>
            </a:lvl3pPr>
            <a:lvl4pPr marL="0" indent="0" latinLnBrk="0">
              <a:spcBef>
                <a:spcPts val="0"/>
              </a:spcBef>
              <a:buNone/>
              <a:defRPr lang="ru-RU" sz="3600"/>
            </a:lvl4pPr>
            <a:lvl5pPr marL="0" indent="0" latinLnBrk="0">
              <a:spcBef>
                <a:spcPts val="0"/>
              </a:spcBef>
              <a:buNone/>
              <a:defRPr lang="ru-RU" sz="3600"/>
            </a:lvl5pPr>
          </a:lstStyle>
          <a:p>
            <a:pPr lvl="0"/>
            <a:r>
              <a:rPr lang="ru-RU" dirty="0"/>
              <a:t>Щелкните, чтобы добавить текст</a:t>
            </a:r>
          </a:p>
        </p:txBody>
      </p:sp>
      <p:sp>
        <p:nvSpPr>
          <p:cNvPr id="31" name="Текст 21"/>
          <p:cNvSpPr>
            <a:spLocks noGrp="1"/>
          </p:cNvSpPr>
          <p:nvPr>
            <p:ph type="body" sz="quarter" idx="20" hasCustomPrompt="1"/>
          </p:nvPr>
        </p:nvSpPr>
        <p:spPr>
          <a:xfrm>
            <a:off x="3840479" y="696686"/>
            <a:ext cx="2286000" cy="595085"/>
          </a:xfrm>
        </p:spPr>
        <p:txBody>
          <a:bodyPr lIns="0" tIns="0" rIns="0" bIns="0" anchor="b">
            <a:noAutofit/>
          </a:bodyPr>
          <a:lstStyle>
            <a:lvl1pPr marL="0" indent="0" algn="l" latinLnBrk="0">
              <a:lnSpc>
                <a:spcPct val="100000"/>
              </a:lnSpc>
              <a:spcBef>
                <a:spcPts val="0"/>
              </a:spcBef>
              <a:buNone/>
              <a:defRPr lang="ru-RU" sz="1600" b="1">
                <a:solidFill>
                  <a:schemeClr val="bg1"/>
                </a:solidFill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ru-RU" sz="3600"/>
            </a:lvl2pPr>
            <a:lvl3pPr marL="0" indent="0" latinLnBrk="0">
              <a:spcBef>
                <a:spcPts val="0"/>
              </a:spcBef>
              <a:buNone/>
              <a:defRPr lang="ru-RU" sz="3600"/>
            </a:lvl3pPr>
            <a:lvl4pPr marL="0" indent="0" latinLnBrk="0">
              <a:spcBef>
                <a:spcPts val="0"/>
              </a:spcBef>
              <a:buNone/>
              <a:defRPr lang="ru-RU" sz="3600"/>
            </a:lvl4pPr>
            <a:lvl5pPr marL="0" indent="0" latinLnBrk="0">
              <a:spcBef>
                <a:spcPts val="0"/>
              </a:spcBef>
              <a:buNone/>
              <a:defRPr lang="ru-RU" sz="3600"/>
            </a:lvl5pPr>
          </a:lstStyle>
          <a:p>
            <a:pPr lvl="0"/>
            <a:r>
              <a:rPr lang="ru-RU" dirty="0"/>
              <a:t>Текст заголовка</a:t>
            </a:r>
          </a:p>
        </p:txBody>
      </p:sp>
      <p:sp>
        <p:nvSpPr>
          <p:cNvPr id="5" name="Рисунок 4"/>
          <p:cNvSpPr>
            <a:spLocks noGrp="1"/>
          </p:cNvSpPr>
          <p:nvPr>
            <p:ph type="pic" sz="quarter" idx="27"/>
          </p:nvPr>
        </p:nvSpPr>
        <p:spPr>
          <a:xfrm>
            <a:off x="237744" y="640080"/>
            <a:ext cx="2816352" cy="2485582"/>
          </a:xfrm>
          <a:solidFill>
            <a:schemeClr val="bg1">
              <a:lumMod val="95000"/>
            </a:schemeClr>
          </a:solidFill>
        </p:spPr>
        <p:txBody>
          <a:bodyPr tIns="182880">
            <a:normAutofit/>
          </a:bodyPr>
          <a:lstStyle>
            <a:lvl1pPr marL="0" indent="0" algn="ctr" latinLnBrk="0">
              <a:buNone/>
              <a:defRPr lang="ru-RU" sz="1400"/>
            </a:lvl1pPr>
          </a:lstStyle>
          <a:p>
            <a:endParaRPr lang="ru-RU" dirty="0"/>
          </a:p>
        </p:txBody>
      </p:sp>
      <p:sp>
        <p:nvSpPr>
          <p:cNvPr id="48" name="Рисунок 4"/>
          <p:cNvSpPr>
            <a:spLocks noGrp="1"/>
          </p:cNvSpPr>
          <p:nvPr>
            <p:ph type="pic" sz="quarter" idx="30"/>
          </p:nvPr>
        </p:nvSpPr>
        <p:spPr>
          <a:xfrm>
            <a:off x="3575303" y="1446028"/>
            <a:ext cx="2816352" cy="4080776"/>
          </a:xfrm>
          <a:solidFill>
            <a:schemeClr val="bg1">
              <a:lumMod val="95000"/>
            </a:schemeClr>
          </a:solidFill>
        </p:spPr>
        <p:txBody>
          <a:bodyPr tIns="182880">
            <a:normAutofit/>
          </a:bodyPr>
          <a:lstStyle>
            <a:lvl1pPr marL="0" indent="0" algn="ctr" latinLnBrk="0">
              <a:buNone/>
              <a:defRPr lang="ru-RU" sz="1400"/>
            </a:lvl1pPr>
          </a:lstStyle>
          <a:p>
            <a:endParaRPr lang="ru-RU" dirty="0"/>
          </a:p>
        </p:txBody>
      </p:sp>
      <p:sp>
        <p:nvSpPr>
          <p:cNvPr id="49" name="Прямоугольник 48"/>
          <p:cNvSpPr/>
          <p:nvPr userDrawn="1"/>
        </p:nvSpPr>
        <p:spPr>
          <a:xfrm>
            <a:off x="3575303" y="5526804"/>
            <a:ext cx="2816352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Рисунок 4"/>
          <p:cNvSpPr>
            <a:spLocks noGrp="1"/>
          </p:cNvSpPr>
          <p:nvPr>
            <p:ph type="pic" sz="quarter" idx="31"/>
          </p:nvPr>
        </p:nvSpPr>
        <p:spPr>
          <a:xfrm>
            <a:off x="6959473" y="640080"/>
            <a:ext cx="2816352" cy="4886724"/>
          </a:xfrm>
          <a:solidFill>
            <a:schemeClr val="bg1">
              <a:lumMod val="95000"/>
            </a:schemeClr>
          </a:solidFill>
        </p:spPr>
        <p:txBody>
          <a:bodyPr tIns="182880">
            <a:normAutofit/>
          </a:bodyPr>
          <a:lstStyle>
            <a:lvl1pPr marL="0" indent="0" algn="ctr" latinLnBrk="0">
              <a:buNone/>
              <a:defRPr lang="ru-RU" sz="1400"/>
            </a:lvl1pPr>
          </a:lstStyle>
          <a:p>
            <a:endParaRPr lang="ru-RU" dirty="0"/>
          </a:p>
        </p:txBody>
      </p:sp>
      <p:sp>
        <p:nvSpPr>
          <p:cNvPr id="52" name="Прямоугольник 51"/>
          <p:cNvSpPr/>
          <p:nvPr userDrawn="1"/>
        </p:nvSpPr>
        <p:spPr>
          <a:xfrm>
            <a:off x="6959473" y="5526804"/>
            <a:ext cx="2816352" cy="1828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5" name="Текст 21"/>
          <p:cNvSpPr>
            <a:spLocks noGrp="1"/>
          </p:cNvSpPr>
          <p:nvPr>
            <p:ph type="body" sz="quarter" idx="60" hasCustomPrompt="1"/>
          </p:nvPr>
        </p:nvSpPr>
        <p:spPr>
          <a:xfrm>
            <a:off x="3840479" y="5820181"/>
            <a:ext cx="2423160" cy="247243"/>
          </a:xfrm>
        </p:spPr>
        <p:txBody>
          <a:bodyPr lIns="0" tIns="0" rIns="0" bIns="0" anchor="t">
            <a:noAutofit/>
          </a:bodyPr>
          <a:lstStyle>
            <a:lvl1pPr marL="0" indent="0" algn="l" latinLnBrk="0">
              <a:lnSpc>
                <a:spcPct val="100000"/>
              </a:lnSpc>
              <a:spcBef>
                <a:spcPts val="0"/>
              </a:spcBef>
              <a:buNone/>
              <a:defRPr lang="ru-RU" sz="1100" b="0" i="1">
                <a:solidFill>
                  <a:schemeClr val="bg1"/>
                </a:solidFill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ru-RU" sz="3600"/>
            </a:lvl2pPr>
            <a:lvl3pPr marL="0" indent="0" latinLnBrk="0">
              <a:spcBef>
                <a:spcPts val="0"/>
              </a:spcBef>
              <a:buNone/>
              <a:defRPr lang="ru-RU" sz="3600"/>
            </a:lvl3pPr>
            <a:lvl4pPr marL="0" indent="0" latinLnBrk="0">
              <a:spcBef>
                <a:spcPts val="0"/>
              </a:spcBef>
              <a:buNone/>
              <a:defRPr lang="ru-RU" sz="3600"/>
            </a:lvl4pPr>
            <a:lvl5pPr marL="0" indent="0" latinLnBrk="0">
              <a:spcBef>
                <a:spcPts val="0"/>
              </a:spcBef>
              <a:buNone/>
              <a:defRPr lang="ru-RU" sz="3600"/>
            </a:lvl5pPr>
          </a:lstStyle>
          <a:p>
            <a:pPr lvl="0"/>
            <a:r>
              <a:rPr lang="ru-RU" dirty="0"/>
              <a:t>Щелкните, чтобы добавить текст</a:t>
            </a:r>
          </a:p>
        </p:txBody>
      </p:sp>
      <p:sp>
        <p:nvSpPr>
          <p:cNvPr id="56" name="Текст 21"/>
          <p:cNvSpPr>
            <a:spLocks noGrp="1"/>
          </p:cNvSpPr>
          <p:nvPr>
            <p:ph type="body" sz="quarter" idx="61" hasCustomPrompt="1"/>
          </p:nvPr>
        </p:nvSpPr>
        <p:spPr>
          <a:xfrm>
            <a:off x="3840479" y="6146006"/>
            <a:ext cx="2423160" cy="642938"/>
          </a:xfrm>
        </p:spPr>
        <p:txBody>
          <a:bodyPr lIns="0" tIns="0" rIns="0" bIns="0" anchor="t">
            <a:noAutofit/>
          </a:bodyPr>
          <a:lstStyle>
            <a:lvl1pPr marL="0" indent="0" algn="l" latinLnBrk="0">
              <a:lnSpc>
                <a:spcPct val="110000"/>
              </a:lnSpc>
              <a:spcBef>
                <a:spcPts val="0"/>
              </a:spcBef>
              <a:buNone/>
              <a:defRPr lang="ru-RU" sz="1100" b="0" i="0">
                <a:solidFill>
                  <a:schemeClr val="bg1"/>
                </a:solidFill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ru-RU" sz="3600"/>
            </a:lvl2pPr>
            <a:lvl3pPr marL="0" indent="0" latinLnBrk="0">
              <a:spcBef>
                <a:spcPts val="0"/>
              </a:spcBef>
              <a:buNone/>
              <a:defRPr lang="ru-RU" sz="3600"/>
            </a:lvl3pPr>
            <a:lvl4pPr marL="0" indent="0" latinLnBrk="0">
              <a:spcBef>
                <a:spcPts val="0"/>
              </a:spcBef>
              <a:buNone/>
              <a:defRPr lang="ru-RU" sz="3600"/>
            </a:lvl4pPr>
            <a:lvl5pPr marL="0" indent="0" latinLnBrk="0">
              <a:spcBef>
                <a:spcPts val="0"/>
              </a:spcBef>
              <a:buNone/>
              <a:defRPr lang="ru-RU" sz="3600"/>
            </a:lvl5pPr>
          </a:lstStyle>
          <a:p>
            <a:pPr lvl="0"/>
            <a:r>
              <a:rPr lang="ru-RU" dirty="0"/>
              <a:t>Щелкните, чтобы добавить текст</a:t>
            </a:r>
          </a:p>
        </p:txBody>
      </p:sp>
      <p:sp>
        <p:nvSpPr>
          <p:cNvPr id="57" name="Текст 21"/>
          <p:cNvSpPr>
            <a:spLocks noGrp="1"/>
          </p:cNvSpPr>
          <p:nvPr>
            <p:ph type="body" sz="quarter" idx="62" hasCustomPrompt="1"/>
          </p:nvPr>
        </p:nvSpPr>
        <p:spPr>
          <a:xfrm>
            <a:off x="3840479" y="6788944"/>
            <a:ext cx="2423160" cy="380198"/>
          </a:xfrm>
        </p:spPr>
        <p:txBody>
          <a:bodyPr lIns="0" tIns="0" rIns="0" bIns="0" anchor="ctr">
            <a:noAutofit/>
          </a:bodyPr>
          <a:lstStyle>
            <a:lvl1pPr marL="0" indent="0" algn="l" latinLnBrk="0">
              <a:lnSpc>
                <a:spcPct val="100000"/>
              </a:lnSpc>
              <a:spcBef>
                <a:spcPts val="0"/>
              </a:spcBef>
              <a:buNone/>
              <a:defRPr lang="ru-RU" sz="1100" b="0" i="1">
                <a:solidFill>
                  <a:schemeClr val="bg1"/>
                </a:solidFill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ru-RU" sz="3600"/>
            </a:lvl2pPr>
            <a:lvl3pPr marL="0" indent="0" latinLnBrk="0">
              <a:spcBef>
                <a:spcPts val="0"/>
              </a:spcBef>
              <a:buNone/>
              <a:defRPr lang="ru-RU" sz="3600"/>
            </a:lvl3pPr>
            <a:lvl4pPr marL="0" indent="0" latinLnBrk="0">
              <a:spcBef>
                <a:spcPts val="0"/>
              </a:spcBef>
              <a:buNone/>
              <a:defRPr lang="ru-RU" sz="3600"/>
            </a:lvl4pPr>
            <a:lvl5pPr marL="0" indent="0" latinLnBrk="0">
              <a:spcBef>
                <a:spcPts val="0"/>
              </a:spcBef>
              <a:buNone/>
              <a:defRPr lang="ru-RU" sz="3600"/>
            </a:lvl5pPr>
          </a:lstStyle>
          <a:p>
            <a:pPr lvl="0"/>
            <a:r>
              <a:rPr lang="ru-RU" dirty="0"/>
              <a:t>Щелкните, чтобы добавить текст</a:t>
            </a:r>
          </a:p>
        </p:txBody>
      </p:sp>
      <p:sp>
        <p:nvSpPr>
          <p:cNvPr id="58" name="Текст 21"/>
          <p:cNvSpPr>
            <a:spLocks noGrp="1"/>
          </p:cNvSpPr>
          <p:nvPr>
            <p:ph type="body" sz="quarter" idx="63" hasCustomPrompt="1"/>
          </p:nvPr>
        </p:nvSpPr>
        <p:spPr>
          <a:xfrm>
            <a:off x="7156069" y="5820182"/>
            <a:ext cx="2423160" cy="1040418"/>
          </a:xfrm>
        </p:spPr>
        <p:txBody>
          <a:bodyPr lIns="0" tIns="0" rIns="0" bIns="0" anchor="ctr">
            <a:noAutofit/>
          </a:bodyPr>
          <a:lstStyle>
            <a:lvl1pPr marL="0" indent="0" algn="ctr" latinLnBrk="0">
              <a:lnSpc>
                <a:spcPct val="120000"/>
              </a:lnSpc>
              <a:spcBef>
                <a:spcPts val="0"/>
              </a:spcBef>
              <a:buNone/>
              <a:defRPr lang="ru-RU" sz="2400" b="0" i="1">
                <a:solidFill>
                  <a:schemeClr val="bg1"/>
                </a:solidFill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ru-RU" sz="3600"/>
            </a:lvl2pPr>
            <a:lvl3pPr marL="0" indent="0" latinLnBrk="0">
              <a:spcBef>
                <a:spcPts val="0"/>
              </a:spcBef>
              <a:buNone/>
              <a:defRPr lang="ru-RU" sz="3600"/>
            </a:lvl3pPr>
            <a:lvl4pPr marL="0" indent="0" latinLnBrk="0">
              <a:spcBef>
                <a:spcPts val="0"/>
              </a:spcBef>
              <a:buNone/>
              <a:defRPr lang="ru-RU" sz="3600"/>
            </a:lvl4pPr>
            <a:lvl5pPr marL="0" indent="0" latinLnBrk="0">
              <a:spcBef>
                <a:spcPts val="0"/>
              </a:spcBef>
              <a:buNone/>
              <a:defRPr lang="ru-RU" sz="3600"/>
            </a:lvl5pPr>
          </a:lstStyle>
          <a:p>
            <a:pPr lvl="0"/>
            <a:r>
              <a:rPr lang="ru-RU" dirty="0"/>
              <a:t>Название организации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58631927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88" userDrawn="1">
          <p15:clr>
            <a:srgbClr val="FBAE40"/>
          </p15:clr>
        </p15:guide>
        <p15:guide id="2" orient="horz" pos="4560" userDrawn="1">
          <p15:clr>
            <a:srgbClr val="FBAE40"/>
          </p15:clr>
        </p15:guide>
        <p15:guide id="3" pos="144" userDrawn="1">
          <p15:clr>
            <a:srgbClr val="FBAE40"/>
          </p15:clr>
        </p15:guide>
        <p15:guide id="4" pos="1920" userDrawn="1">
          <p15:clr>
            <a:srgbClr val="FBAE40"/>
          </p15:clr>
        </p15:guide>
        <p15:guide id="6" pos="6156" userDrawn="1">
          <p15:clr>
            <a:srgbClr val="FBAE40"/>
          </p15:clr>
        </p15:guide>
        <p15:guide id="7" pos="4382" userDrawn="1">
          <p15:clr>
            <a:srgbClr val="FBAE40"/>
          </p15:clr>
        </p15:guide>
        <p15:guide id="8" pos="2250" userDrawn="1">
          <p15:clr>
            <a:srgbClr val="FBAE40"/>
          </p15:clr>
        </p15:guide>
        <p15:guide id="9" pos="402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нутрення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Прямоугольник 77"/>
          <p:cNvSpPr/>
          <p:nvPr userDrawn="1"/>
        </p:nvSpPr>
        <p:spPr>
          <a:xfrm>
            <a:off x="6958584" y="640080"/>
            <a:ext cx="2816352" cy="65989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Прямоугольник 38"/>
          <p:cNvSpPr/>
          <p:nvPr userDrawn="1"/>
        </p:nvSpPr>
        <p:spPr>
          <a:xfrm>
            <a:off x="6958584" y="457200"/>
            <a:ext cx="2816352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6" name="Рисунок 4"/>
          <p:cNvSpPr>
            <a:spLocks noGrp="1"/>
          </p:cNvSpPr>
          <p:nvPr>
            <p:ph type="pic" sz="quarter" idx="60"/>
          </p:nvPr>
        </p:nvSpPr>
        <p:spPr>
          <a:xfrm>
            <a:off x="6958584" y="3265712"/>
            <a:ext cx="2816352" cy="2268881"/>
          </a:xfrm>
          <a:solidFill>
            <a:schemeClr val="bg1">
              <a:lumMod val="95000"/>
            </a:schemeClr>
          </a:solidFill>
        </p:spPr>
        <p:txBody>
          <a:bodyPr tIns="182880">
            <a:normAutofit/>
          </a:bodyPr>
          <a:lstStyle>
            <a:lvl1pPr marL="0" indent="0" algn="ctr" latinLnBrk="0">
              <a:buNone/>
              <a:defRPr lang="ru-RU" sz="1400"/>
            </a:lvl1pPr>
          </a:lstStyle>
          <a:p>
            <a:endParaRPr lang="ru-RU" dirty="0"/>
          </a:p>
        </p:txBody>
      </p:sp>
      <p:sp>
        <p:nvSpPr>
          <p:cNvPr id="72" name="Текст 21"/>
          <p:cNvSpPr>
            <a:spLocks noGrp="1"/>
          </p:cNvSpPr>
          <p:nvPr>
            <p:ph type="body" sz="quarter" idx="63" hasCustomPrompt="1"/>
          </p:nvPr>
        </p:nvSpPr>
        <p:spPr>
          <a:xfrm>
            <a:off x="7155180" y="5805715"/>
            <a:ext cx="2423160" cy="1204685"/>
          </a:xfrm>
        </p:spPr>
        <p:txBody>
          <a:bodyPr lIns="0" tIns="0" rIns="0" bIns="0" anchor="t">
            <a:noAutofit/>
          </a:bodyPr>
          <a:lstStyle>
            <a:lvl1pPr marL="0" indent="0" algn="l" latinLnBrk="0">
              <a:lnSpc>
                <a:spcPct val="150000"/>
              </a:lnSpc>
              <a:spcBef>
                <a:spcPts val="900"/>
              </a:spcBef>
              <a:buNone/>
              <a:defRPr lang="ru-RU" sz="1200" b="0" i="1">
                <a:solidFill>
                  <a:schemeClr val="tx1"/>
                </a:solidFill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ru-RU" sz="3600"/>
            </a:lvl2pPr>
            <a:lvl3pPr marL="0" indent="0" latinLnBrk="0">
              <a:spcBef>
                <a:spcPts val="0"/>
              </a:spcBef>
              <a:buNone/>
              <a:defRPr lang="ru-RU" sz="3600"/>
            </a:lvl3pPr>
            <a:lvl4pPr marL="0" indent="0" latinLnBrk="0">
              <a:spcBef>
                <a:spcPts val="0"/>
              </a:spcBef>
              <a:buNone/>
              <a:defRPr lang="ru-RU" sz="3600"/>
            </a:lvl4pPr>
            <a:lvl5pPr marL="0" indent="0" latinLnBrk="0">
              <a:spcBef>
                <a:spcPts val="0"/>
              </a:spcBef>
              <a:buNone/>
              <a:defRPr lang="ru-RU" sz="3600"/>
            </a:lvl5pPr>
          </a:lstStyle>
          <a:p>
            <a:pPr lvl="0"/>
            <a:r>
              <a:rPr lang="ru-RU" dirty="0"/>
              <a:t>Щелкните, чтобы добавить текст</a:t>
            </a:r>
          </a:p>
        </p:txBody>
      </p:sp>
      <p:sp>
        <p:nvSpPr>
          <p:cNvPr id="73" name="Текст 21"/>
          <p:cNvSpPr>
            <a:spLocks noGrp="1"/>
          </p:cNvSpPr>
          <p:nvPr>
            <p:ph type="body" sz="quarter" idx="64" hasCustomPrompt="1"/>
          </p:nvPr>
        </p:nvSpPr>
        <p:spPr>
          <a:xfrm>
            <a:off x="7155180" y="1622984"/>
            <a:ext cx="2423160" cy="1488472"/>
          </a:xfrm>
        </p:spPr>
        <p:txBody>
          <a:bodyPr lIns="0" tIns="0" rIns="0" bIns="0" anchor="t">
            <a:noAutofit/>
          </a:bodyPr>
          <a:lstStyle>
            <a:lvl1pPr marL="112713" indent="-112713" algn="l" latinLnBrk="0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ru-RU" sz="1100">
                <a:solidFill>
                  <a:schemeClr val="tx2"/>
                </a:solidFill>
              </a:defRPr>
            </a:lvl1pPr>
            <a:lvl2pPr marL="182880" indent="-18288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ru-RU" sz="900"/>
            </a:lvl2pPr>
            <a:lvl3pPr marL="182880" indent="-18288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ru-RU" sz="900"/>
            </a:lvl3pPr>
            <a:lvl4pPr marL="182880" indent="-18288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ru-RU" sz="900"/>
            </a:lvl4pPr>
            <a:lvl5pPr marL="182880" indent="-18288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ru-RU" sz="900"/>
            </a:lvl5pPr>
            <a:lvl6pPr marL="182880" indent="-18288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lang="ru-RU" sz="900"/>
            </a:lvl6pPr>
            <a:lvl7pPr marL="182880" indent="-18288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lang="ru-RU" sz="900"/>
            </a:lvl7pPr>
            <a:lvl8pPr marL="182880" indent="-18288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lang="ru-RU" sz="900"/>
            </a:lvl8pPr>
            <a:lvl9pPr marL="182880" indent="-18288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lang="ru-RU" sz="900"/>
            </a:lvl9pPr>
          </a:lstStyle>
          <a:p>
            <a:pPr lvl="0"/>
            <a:r>
              <a:rPr lang="ru-RU" dirty="0"/>
              <a:t>Щелкните, чтобы добавить текст</a:t>
            </a:r>
          </a:p>
        </p:txBody>
      </p:sp>
      <p:sp>
        <p:nvSpPr>
          <p:cNvPr id="74" name="Прямоугольник 73"/>
          <p:cNvSpPr/>
          <p:nvPr userDrawn="1"/>
        </p:nvSpPr>
        <p:spPr>
          <a:xfrm>
            <a:off x="6958584" y="640080"/>
            <a:ext cx="2816352" cy="8059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Текст 21"/>
          <p:cNvSpPr>
            <a:spLocks noGrp="1"/>
          </p:cNvSpPr>
          <p:nvPr>
            <p:ph type="body" sz="quarter" idx="65" hasCustomPrompt="1"/>
          </p:nvPr>
        </p:nvSpPr>
        <p:spPr>
          <a:xfrm>
            <a:off x="7223760" y="696686"/>
            <a:ext cx="2286000" cy="595085"/>
          </a:xfrm>
        </p:spPr>
        <p:txBody>
          <a:bodyPr lIns="0" tIns="0" rIns="0" bIns="0" anchor="b">
            <a:noAutofit/>
          </a:bodyPr>
          <a:lstStyle>
            <a:lvl1pPr marL="0" indent="0" algn="l" latinLnBrk="0">
              <a:lnSpc>
                <a:spcPct val="100000"/>
              </a:lnSpc>
              <a:spcBef>
                <a:spcPts val="0"/>
              </a:spcBef>
              <a:buNone/>
              <a:defRPr lang="ru-RU" sz="1600" b="1">
                <a:solidFill>
                  <a:schemeClr val="bg1"/>
                </a:solidFill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ru-RU" sz="3600"/>
            </a:lvl2pPr>
            <a:lvl3pPr marL="0" indent="0" latinLnBrk="0">
              <a:spcBef>
                <a:spcPts val="0"/>
              </a:spcBef>
              <a:buNone/>
              <a:defRPr lang="ru-RU" sz="3600"/>
            </a:lvl3pPr>
            <a:lvl4pPr marL="0" indent="0" latinLnBrk="0">
              <a:spcBef>
                <a:spcPts val="0"/>
              </a:spcBef>
              <a:buNone/>
              <a:defRPr lang="ru-RU" sz="3600"/>
            </a:lvl4pPr>
            <a:lvl5pPr marL="0" indent="0" latinLnBrk="0">
              <a:spcBef>
                <a:spcPts val="0"/>
              </a:spcBef>
              <a:buNone/>
              <a:defRPr lang="ru-RU" sz="3600"/>
            </a:lvl5pPr>
          </a:lstStyle>
          <a:p>
            <a:pPr lvl="0"/>
            <a:r>
              <a:rPr lang="ru-RU" dirty="0"/>
              <a:t>Текст заголовка</a:t>
            </a:r>
          </a:p>
        </p:txBody>
      </p:sp>
      <p:sp>
        <p:nvSpPr>
          <p:cNvPr id="77" name="Прямоугольник 76"/>
          <p:cNvSpPr/>
          <p:nvPr userDrawn="1"/>
        </p:nvSpPr>
        <p:spPr>
          <a:xfrm>
            <a:off x="3575303" y="640080"/>
            <a:ext cx="2816352" cy="65989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рямоугольник 36"/>
          <p:cNvSpPr/>
          <p:nvPr userDrawn="1"/>
        </p:nvSpPr>
        <p:spPr>
          <a:xfrm>
            <a:off x="3575303" y="457200"/>
            <a:ext cx="2816352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1" name="Текст 21"/>
          <p:cNvSpPr>
            <a:spLocks noGrp="1"/>
          </p:cNvSpPr>
          <p:nvPr>
            <p:ph type="body" sz="quarter" idx="61" hasCustomPrompt="1"/>
          </p:nvPr>
        </p:nvSpPr>
        <p:spPr>
          <a:xfrm>
            <a:off x="3771899" y="822960"/>
            <a:ext cx="2423160" cy="1386841"/>
          </a:xfrm>
        </p:spPr>
        <p:txBody>
          <a:bodyPr lIns="0" tIns="0" rIns="0" bIns="0" anchor="t">
            <a:noAutofit/>
          </a:bodyPr>
          <a:lstStyle>
            <a:lvl1pPr marL="0" indent="0" algn="l" latinLnBrk="0">
              <a:lnSpc>
                <a:spcPct val="150000"/>
              </a:lnSpc>
              <a:spcBef>
                <a:spcPts val="0"/>
              </a:spcBef>
              <a:buNone/>
              <a:defRPr lang="ru-RU" sz="1200" b="0" i="1">
                <a:solidFill>
                  <a:schemeClr val="tx1"/>
                </a:solidFill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ru-RU" sz="3600"/>
            </a:lvl2pPr>
            <a:lvl3pPr marL="0" indent="0" latinLnBrk="0">
              <a:spcBef>
                <a:spcPts val="0"/>
              </a:spcBef>
              <a:buNone/>
              <a:defRPr lang="ru-RU" sz="3600"/>
            </a:lvl3pPr>
            <a:lvl4pPr marL="0" indent="0" latinLnBrk="0">
              <a:spcBef>
                <a:spcPts val="0"/>
              </a:spcBef>
              <a:buNone/>
              <a:defRPr lang="ru-RU" sz="3600"/>
            </a:lvl4pPr>
            <a:lvl5pPr marL="0" indent="0" latinLnBrk="0">
              <a:spcBef>
                <a:spcPts val="0"/>
              </a:spcBef>
              <a:buNone/>
              <a:defRPr lang="ru-RU" sz="3600"/>
            </a:lvl5pPr>
          </a:lstStyle>
          <a:p>
            <a:pPr lvl="0"/>
            <a:r>
              <a:rPr lang="ru-RU" dirty="0"/>
              <a:t>Щелкните, чтобы добавить текст</a:t>
            </a:r>
          </a:p>
        </p:txBody>
      </p:sp>
      <p:sp>
        <p:nvSpPr>
          <p:cNvPr id="71" name="Текст 21"/>
          <p:cNvSpPr>
            <a:spLocks noGrp="1"/>
          </p:cNvSpPr>
          <p:nvPr>
            <p:ph type="body" sz="quarter" idx="62" hasCustomPrompt="1"/>
          </p:nvPr>
        </p:nvSpPr>
        <p:spPr>
          <a:xfrm>
            <a:off x="3771899" y="4846320"/>
            <a:ext cx="2423160" cy="2164080"/>
          </a:xfrm>
        </p:spPr>
        <p:txBody>
          <a:bodyPr lIns="0" tIns="0" rIns="0" bIns="0" anchor="t">
            <a:noAutofit/>
          </a:bodyPr>
          <a:lstStyle>
            <a:lvl1pPr marL="0" indent="0" algn="l" latinLnBrk="0">
              <a:lnSpc>
                <a:spcPct val="120000"/>
              </a:lnSpc>
              <a:spcBef>
                <a:spcPts val="0"/>
              </a:spcBef>
              <a:buNone/>
              <a:defRPr lang="ru-RU" sz="1100" b="0" i="0">
                <a:solidFill>
                  <a:schemeClr val="tx1"/>
                </a:solidFill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ru-RU" sz="3600"/>
            </a:lvl2pPr>
            <a:lvl3pPr marL="0" indent="0" latinLnBrk="0">
              <a:spcBef>
                <a:spcPts val="0"/>
              </a:spcBef>
              <a:buNone/>
              <a:defRPr lang="ru-RU" sz="3600"/>
            </a:lvl3pPr>
            <a:lvl4pPr marL="0" indent="0" latinLnBrk="0">
              <a:spcBef>
                <a:spcPts val="0"/>
              </a:spcBef>
              <a:buNone/>
              <a:defRPr lang="ru-RU" sz="3600"/>
            </a:lvl4pPr>
            <a:lvl5pPr marL="0" indent="0" latinLnBrk="0">
              <a:spcBef>
                <a:spcPts val="0"/>
              </a:spcBef>
              <a:buNone/>
              <a:defRPr lang="ru-RU" sz="3600"/>
            </a:lvl5pPr>
          </a:lstStyle>
          <a:p>
            <a:pPr lvl="0"/>
            <a:r>
              <a:rPr lang="ru-RU" dirty="0"/>
              <a:t>Щелкните, чтобы добавить текст</a:t>
            </a:r>
          </a:p>
        </p:txBody>
      </p:sp>
      <p:sp>
        <p:nvSpPr>
          <p:cNvPr id="76" name="Прямоугольник 75"/>
          <p:cNvSpPr/>
          <p:nvPr userDrawn="1"/>
        </p:nvSpPr>
        <p:spPr>
          <a:xfrm>
            <a:off x="237744" y="640080"/>
            <a:ext cx="2816352" cy="65989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рямоугольник 35"/>
          <p:cNvSpPr/>
          <p:nvPr userDrawn="1"/>
        </p:nvSpPr>
        <p:spPr>
          <a:xfrm>
            <a:off x="237744" y="457200"/>
            <a:ext cx="2816352" cy="1828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Прямоугольник 44"/>
          <p:cNvSpPr/>
          <p:nvPr userDrawn="1"/>
        </p:nvSpPr>
        <p:spPr>
          <a:xfrm>
            <a:off x="237744" y="640080"/>
            <a:ext cx="2816352" cy="8059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Текст 21"/>
          <p:cNvSpPr>
            <a:spLocks noGrp="1"/>
          </p:cNvSpPr>
          <p:nvPr>
            <p:ph type="body" sz="quarter" idx="20" hasCustomPrompt="1"/>
          </p:nvPr>
        </p:nvSpPr>
        <p:spPr>
          <a:xfrm>
            <a:off x="423333" y="5748867"/>
            <a:ext cx="2445174" cy="1261533"/>
          </a:xfrm>
        </p:spPr>
        <p:txBody>
          <a:bodyPr lIns="0" tIns="0" rIns="0" bIns="0" anchor="t">
            <a:noAutofit/>
          </a:bodyPr>
          <a:lstStyle>
            <a:lvl1pPr marL="0" indent="0" algn="l" latinLnBrk="0">
              <a:lnSpc>
                <a:spcPct val="150000"/>
              </a:lnSpc>
              <a:spcBef>
                <a:spcPts val="900"/>
              </a:spcBef>
              <a:buNone/>
              <a:defRPr lang="ru-RU" sz="1200" b="0" i="1">
                <a:solidFill>
                  <a:schemeClr val="tx1"/>
                </a:solidFill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ru-RU" sz="3600"/>
            </a:lvl2pPr>
            <a:lvl3pPr marL="0" indent="0" latinLnBrk="0">
              <a:spcBef>
                <a:spcPts val="0"/>
              </a:spcBef>
              <a:buNone/>
              <a:defRPr lang="ru-RU" sz="3600"/>
            </a:lvl3pPr>
            <a:lvl4pPr marL="0" indent="0" latinLnBrk="0">
              <a:spcBef>
                <a:spcPts val="0"/>
              </a:spcBef>
              <a:buNone/>
              <a:defRPr lang="ru-RU" sz="3600"/>
            </a:lvl4pPr>
            <a:lvl5pPr marL="0" indent="0" latinLnBrk="0">
              <a:spcBef>
                <a:spcPts val="0"/>
              </a:spcBef>
              <a:buNone/>
              <a:defRPr lang="ru-RU" sz="3600"/>
            </a:lvl5pPr>
          </a:lstStyle>
          <a:p>
            <a:pPr lvl="0"/>
            <a:r>
              <a:rPr lang="ru-RU" dirty="0"/>
              <a:t>Щелкните, чтобы добавить текст</a:t>
            </a:r>
          </a:p>
        </p:txBody>
      </p:sp>
      <p:sp>
        <p:nvSpPr>
          <p:cNvPr id="43" name="Текст 21"/>
          <p:cNvSpPr>
            <a:spLocks noGrp="1"/>
          </p:cNvSpPr>
          <p:nvPr>
            <p:ph type="body" sz="quarter" idx="31" hasCustomPrompt="1"/>
          </p:nvPr>
        </p:nvSpPr>
        <p:spPr>
          <a:xfrm>
            <a:off x="423333" y="1622984"/>
            <a:ext cx="2445174" cy="1488472"/>
          </a:xfrm>
        </p:spPr>
        <p:txBody>
          <a:bodyPr lIns="0" tIns="0" rIns="0" bIns="0" anchor="t">
            <a:noAutofit/>
          </a:bodyPr>
          <a:lstStyle>
            <a:lvl1pPr marL="112713" indent="-112713" algn="l" latinLnBrk="0">
              <a:lnSpc>
                <a:spcPct val="120000"/>
              </a:lnSpc>
              <a:spcBef>
                <a:spcPts val="9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ru-RU" sz="1100">
                <a:solidFill>
                  <a:schemeClr val="tx2"/>
                </a:solidFill>
              </a:defRPr>
            </a:lvl1pPr>
            <a:lvl2pPr marL="182880" indent="-18288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ru-RU" sz="900"/>
            </a:lvl2pPr>
            <a:lvl3pPr marL="182880" indent="-18288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ru-RU" sz="900"/>
            </a:lvl3pPr>
            <a:lvl4pPr marL="182880" indent="-18288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ru-RU" sz="900"/>
            </a:lvl4pPr>
            <a:lvl5pPr marL="182880" indent="-18288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 lang="ru-RU" sz="900"/>
            </a:lvl5pPr>
            <a:lvl6pPr marL="182880" indent="-18288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lang="ru-RU" sz="900"/>
            </a:lvl6pPr>
            <a:lvl7pPr marL="182880" indent="-18288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lang="ru-RU" sz="900"/>
            </a:lvl7pPr>
            <a:lvl8pPr marL="182880" indent="-18288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lang="ru-RU" sz="900"/>
            </a:lvl8pPr>
            <a:lvl9pPr marL="182880" indent="-182880" latinLnBrk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defRPr lang="ru-RU" sz="900"/>
            </a:lvl9pPr>
          </a:lstStyle>
          <a:p>
            <a:pPr lvl="0"/>
            <a:r>
              <a:rPr lang="ru-RU" dirty="0"/>
              <a:t>Щелкните, чтобы добавить текст</a:t>
            </a:r>
          </a:p>
        </p:txBody>
      </p:sp>
      <p:sp>
        <p:nvSpPr>
          <p:cNvPr id="52" name="Текст 21"/>
          <p:cNvSpPr>
            <a:spLocks noGrp="1"/>
          </p:cNvSpPr>
          <p:nvPr>
            <p:ph type="body" sz="quarter" idx="58" hasCustomPrompt="1"/>
          </p:nvPr>
        </p:nvSpPr>
        <p:spPr>
          <a:xfrm>
            <a:off x="423333" y="696686"/>
            <a:ext cx="2445174" cy="595085"/>
          </a:xfrm>
        </p:spPr>
        <p:txBody>
          <a:bodyPr lIns="0" tIns="0" rIns="0" bIns="0" anchor="b">
            <a:noAutofit/>
          </a:bodyPr>
          <a:lstStyle>
            <a:lvl1pPr marL="0" indent="0" algn="l" latinLnBrk="0">
              <a:lnSpc>
                <a:spcPct val="100000"/>
              </a:lnSpc>
              <a:spcBef>
                <a:spcPts val="0"/>
              </a:spcBef>
              <a:buNone/>
              <a:defRPr lang="ru-RU" sz="1600" b="1">
                <a:solidFill>
                  <a:schemeClr val="bg1"/>
                </a:solidFill>
                <a:latin typeface="+mj-lt"/>
              </a:defRPr>
            </a:lvl1pPr>
            <a:lvl2pPr marL="0" indent="0" latinLnBrk="0">
              <a:spcBef>
                <a:spcPts val="0"/>
              </a:spcBef>
              <a:buNone/>
              <a:defRPr lang="ru-RU" sz="3600"/>
            </a:lvl2pPr>
            <a:lvl3pPr marL="0" indent="0" latinLnBrk="0">
              <a:spcBef>
                <a:spcPts val="0"/>
              </a:spcBef>
              <a:buNone/>
              <a:defRPr lang="ru-RU" sz="3600"/>
            </a:lvl3pPr>
            <a:lvl4pPr marL="0" indent="0" latinLnBrk="0">
              <a:spcBef>
                <a:spcPts val="0"/>
              </a:spcBef>
              <a:buNone/>
              <a:defRPr lang="ru-RU" sz="3600"/>
            </a:lvl4pPr>
            <a:lvl5pPr marL="0" indent="0" latinLnBrk="0">
              <a:spcBef>
                <a:spcPts val="0"/>
              </a:spcBef>
              <a:buNone/>
              <a:defRPr lang="ru-RU" sz="3600"/>
            </a:lvl5pPr>
          </a:lstStyle>
          <a:p>
            <a:pPr lvl="0"/>
            <a:r>
              <a:rPr lang="ru-RU" dirty="0"/>
              <a:t>Текст заголовка</a:t>
            </a:r>
          </a:p>
        </p:txBody>
      </p:sp>
      <p:sp>
        <p:nvSpPr>
          <p:cNvPr id="53" name="Рисунок 4"/>
          <p:cNvSpPr>
            <a:spLocks noGrp="1"/>
          </p:cNvSpPr>
          <p:nvPr>
            <p:ph type="pic" sz="quarter" idx="59"/>
          </p:nvPr>
        </p:nvSpPr>
        <p:spPr>
          <a:xfrm>
            <a:off x="237744" y="3265713"/>
            <a:ext cx="2816352" cy="2268881"/>
          </a:xfrm>
          <a:solidFill>
            <a:schemeClr val="bg1">
              <a:lumMod val="95000"/>
            </a:schemeClr>
          </a:solidFill>
        </p:spPr>
        <p:txBody>
          <a:bodyPr tIns="182880">
            <a:normAutofit/>
          </a:bodyPr>
          <a:lstStyle>
            <a:lvl1pPr marL="0" indent="0" algn="ctr" latinLnBrk="0">
              <a:buNone/>
              <a:defRPr lang="ru-RU" sz="1400"/>
            </a:lvl1pPr>
          </a:lstStyle>
          <a:p>
            <a:endParaRPr lang="ru-RU" dirty="0"/>
          </a:p>
        </p:txBody>
      </p:sp>
      <p:sp>
        <p:nvSpPr>
          <p:cNvPr id="54" name="Рисунок 4"/>
          <p:cNvSpPr>
            <a:spLocks noGrp="1"/>
          </p:cNvSpPr>
          <p:nvPr>
            <p:ph type="pic" sz="quarter" idx="30"/>
          </p:nvPr>
        </p:nvSpPr>
        <p:spPr>
          <a:xfrm>
            <a:off x="3575303" y="2351314"/>
            <a:ext cx="2816352" cy="2235200"/>
          </a:xfrm>
          <a:solidFill>
            <a:schemeClr val="bg1">
              <a:lumMod val="95000"/>
            </a:schemeClr>
          </a:solidFill>
        </p:spPr>
        <p:txBody>
          <a:bodyPr tIns="182880">
            <a:normAutofit/>
          </a:bodyPr>
          <a:lstStyle>
            <a:lvl1pPr marL="0" indent="0" algn="ctr" latinLnBrk="0">
              <a:buNone/>
              <a:defRPr lang="ru-RU" sz="1400"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845087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pos="144" userDrawn="1">
          <p15:clr>
            <a:srgbClr val="FBAE40"/>
          </p15:clr>
        </p15:guide>
        <p15:guide id="2" pos="1920" userDrawn="1">
          <p15:clr>
            <a:srgbClr val="FBAE40"/>
          </p15:clr>
        </p15:guide>
        <p15:guide id="3" pos="2250" userDrawn="1">
          <p15:clr>
            <a:srgbClr val="FBAE40"/>
          </p15:clr>
        </p15:guide>
        <p15:guide id="4" pos="4026" userDrawn="1">
          <p15:clr>
            <a:srgbClr val="FBAE40"/>
          </p15:clr>
        </p15:guide>
        <p15:guide id="5" pos="4382" userDrawn="1">
          <p15:clr>
            <a:srgbClr val="FBAE40"/>
          </p15:clr>
        </p15:guide>
        <p15:guide id="6" pos="6160" userDrawn="1">
          <p15:clr>
            <a:srgbClr val="FBAE40"/>
          </p15:clr>
        </p15:guide>
        <p15:guide id="7" orient="horz" pos="288" userDrawn="1">
          <p15:clr>
            <a:srgbClr val="FBAE40"/>
          </p15:clr>
        </p15:guide>
        <p15:guide id="8" orient="horz" pos="45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ru-RU"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BAE6A-DCF3-43E4-B2A0-33D0CF1225FC}" type="datetimeFigureOut">
              <a:rPr lang="ru-RU" smtClean="0"/>
              <a:pPr/>
              <a:t>13.03.2017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ru-RU"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ru-RU"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761A3-4CAC-4C5F-AC82-8DB08D526BC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87281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</p:sldLayoutIdLst>
  <p:timing>
    <p:tnLst>
      <p:par>
        <p:cTn id="1" dur="indefinite" restart="never" nodeType="tmRoot"/>
      </p:par>
    </p:tnLst>
  </p:timing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lang="ru-RU"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Clr>
          <a:schemeClr val="accent1"/>
        </a:buClr>
        <a:buFont typeface="Arial" panose="020B0604020202020204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Clr>
          <a:schemeClr val="accent1"/>
        </a:buClr>
        <a:buFont typeface="Arial" panose="020B0604020202020204" pitchFamily="34" charset="0"/>
        <a:buChar char="•"/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Clr>
          <a:schemeClr val="accent1"/>
        </a:buClr>
        <a:buFont typeface="Arial" panose="020B0604020202020204" pitchFamily="34" charset="0"/>
        <a:buChar char="•"/>
        <a:defRPr lang="ru-RU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Clr>
          <a:schemeClr val="accent1"/>
        </a:buClr>
        <a:buFont typeface="Arial" panose="020B0604020202020204" pitchFamily="34" charset="0"/>
        <a:buChar char="•"/>
        <a:defRPr lang="ru-RU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Clr>
          <a:schemeClr val="accent1"/>
        </a:buClr>
        <a:buFont typeface="Arial" panose="020B0604020202020204" pitchFamily="34" charset="0"/>
        <a:buChar char="•"/>
        <a:defRPr lang="ru-RU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lang="ru-RU"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lang="ru-RU"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lang="ru-RU"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lang="ru-RU"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5840" rtl="0" eaLnBrk="1" latinLnBrk="0" hangingPunct="1">
        <a:defRPr lang="ru-RU"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lang="ru-RU"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lang="ru-RU"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lang="ru-RU"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lang="ru-RU"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lang="ru-RU"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lang="ru-RU"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lang="ru-RU"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lang="ru-RU"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sz="quarter" idx="19"/>
          </p:nvPr>
        </p:nvSpPr>
        <p:spPr>
          <a:xfrm>
            <a:off x="317241" y="3384940"/>
            <a:ext cx="2649894" cy="3724987"/>
          </a:xfrm>
        </p:spPr>
        <p:txBody>
          <a:bodyPr/>
          <a:lstStyle/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20"/>
          </p:nvPr>
        </p:nvSpPr>
        <p:spPr>
          <a:xfrm>
            <a:off x="3803157" y="597159"/>
            <a:ext cx="2423160" cy="811021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ГБПОУ СО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«Северный педагогический колледж»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60"/>
          </p:nvPr>
        </p:nvSpPr>
        <p:spPr>
          <a:xfrm>
            <a:off x="3840479" y="5820181"/>
            <a:ext cx="2423160" cy="3668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61"/>
          </p:nvPr>
        </p:nvSpPr>
        <p:spPr>
          <a:xfrm>
            <a:off x="3840479" y="6270698"/>
            <a:ext cx="2423160" cy="642938"/>
          </a:xfrm>
        </p:spPr>
        <p:txBody>
          <a:bodyPr/>
          <a:lstStyle/>
          <a:p>
            <a:endParaRPr lang="ru-RU" sz="1000" dirty="0" smtClean="0"/>
          </a:p>
          <a:p>
            <a:endParaRPr lang="ru-RU" sz="1000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63"/>
          </p:nvPr>
        </p:nvSpPr>
        <p:spPr>
          <a:xfrm>
            <a:off x="7072605" y="5894826"/>
            <a:ext cx="2593909" cy="1040418"/>
          </a:xfrm>
        </p:spPr>
        <p:txBody>
          <a:bodyPr/>
          <a:lstStyle/>
          <a:p>
            <a:r>
              <a:rPr lang="ru-RU" sz="3600" b="1" i="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Математика на кухне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291840" y="0"/>
            <a:ext cx="0" cy="7772400"/>
          </a:xfrm>
          <a:prstGeom prst="line">
            <a:avLst/>
          </a:prstGeom>
          <a:ln>
            <a:solidFill>
              <a:srgbClr val="C8C8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675120" y="0"/>
            <a:ext cx="0" cy="7772400"/>
          </a:xfrm>
          <a:prstGeom prst="line">
            <a:avLst/>
          </a:prstGeom>
          <a:ln>
            <a:solidFill>
              <a:srgbClr val="C8C8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Рисунок 19" descr="sbalansirovannoe-pitanie1.jpg"/>
          <p:cNvPicPr>
            <a:picLocks noGrp="1" noChangeAspect="1"/>
          </p:cNvPicPr>
          <p:nvPr>
            <p:ph type="pic" sz="quarter" idx="31"/>
          </p:nvPr>
        </p:nvPicPr>
        <p:blipFill>
          <a:blip r:embed="rId3" cstate="print"/>
          <a:srcRect l="21183" r="21183"/>
          <a:stretch>
            <a:fillRect/>
          </a:stretch>
        </p:blipFill>
        <p:spPr/>
      </p:pic>
      <p:sp>
        <p:nvSpPr>
          <p:cNvPr id="21" name="TextBox 20"/>
          <p:cNvSpPr txBox="1"/>
          <p:nvPr/>
        </p:nvSpPr>
        <p:spPr>
          <a:xfrm>
            <a:off x="3676261" y="5934268"/>
            <a:ext cx="26498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Разработчик: </a:t>
            </a:r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Анпилогова</a:t>
            </a:r>
          </a:p>
          <a:p>
            <a:pPr algn="ctr"/>
            <a:r>
              <a:rPr lang="ru-RU" sz="2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Ксения Евгеньевна</a:t>
            </a:r>
            <a:endParaRPr lang="ru-RU" sz="2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" name="Рисунок 22" descr="rebenok-zavtrak.jpg"/>
          <p:cNvPicPr>
            <a:picLocks noGrp="1" noChangeAspect="1"/>
          </p:cNvPicPr>
          <p:nvPr>
            <p:ph type="pic" sz="quarter" idx="30"/>
          </p:nvPr>
        </p:nvPicPr>
        <p:blipFill>
          <a:blip r:embed="rId4" cstate="print"/>
          <a:srcRect l="24115" r="24115"/>
          <a:stretch>
            <a:fillRect/>
          </a:stretch>
        </p:blipFill>
        <p:spPr/>
      </p:pic>
      <p:sp>
        <p:nvSpPr>
          <p:cNvPr id="27" name="Прямоугольник 26"/>
          <p:cNvSpPr/>
          <p:nvPr/>
        </p:nvSpPr>
        <p:spPr>
          <a:xfrm>
            <a:off x="237930" y="3245166"/>
            <a:ext cx="2766527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Ребенок может пересчитывать чашки, тарелки, 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ложки</a:t>
            </a: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Попросите его принести, например, три луковицы  и пять картофелин или на каждого члена семьи по картошке, две  луковицы на всех.</a:t>
            </a: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Дайте ему задание налить в кастрюлю 10 стаканов воды.</a:t>
            </a:r>
            <a:endParaRPr lang="ru-RU" sz="20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98578" y="1006448"/>
            <a:ext cx="27245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Кухня отличное место для занятий элементарной математикой!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443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Текст 22"/>
          <p:cNvSpPr>
            <a:spLocks noGrp="1"/>
          </p:cNvSpPr>
          <p:nvPr>
            <p:ph type="body" sz="quarter" idx="63"/>
          </p:nvPr>
        </p:nvSpPr>
        <p:spPr>
          <a:xfrm>
            <a:off x="6904652" y="1455576"/>
            <a:ext cx="2873829" cy="5622018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Предлагаю вам, присоединится к участию в проекте «Математика на кухне»</a:t>
            </a: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Текст 23"/>
          <p:cNvSpPr>
            <a:spLocks noGrp="1"/>
          </p:cNvSpPr>
          <p:nvPr>
            <p:ph type="body" sz="quarter" idx="64"/>
          </p:nvPr>
        </p:nvSpPr>
        <p:spPr>
          <a:xfrm>
            <a:off x="7229825" y="1585662"/>
            <a:ext cx="2423160" cy="1488472"/>
          </a:xfrm>
        </p:spPr>
        <p:txBody>
          <a:bodyPr/>
          <a:lstStyle/>
          <a:p>
            <a:pPr algn="ctr">
              <a:lnSpc>
                <a:spcPct val="100000"/>
              </a:lnSpc>
              <a:buNone/>
            </a:pPr>
            <a:endParaRPr lang="ru-RU" sz="20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00000"/>
              </a:lnSpc>
              <a:buNone/>
            </a:pPr>
            <a:endParaRPr lang="ru-RU" sz="20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Текст 24"/>
          <p:cNvSpPr>
            <a:spLocks noGrp="1"/>
          </p:cNvSpPr>
          <p:nvPr>
            <p:ph type="body" sz="quarter" idx="65"/>
          </p:nvPr>
        </p:nvSpPr>
        <p:spPr>
          <a:xfrm>
            <a:off x="7261082" y="541176"/>
            <a:ext cx="2286000" cy="862563"/>
          </a:xfrm>
        </p:spPr>
        <p:txBody>
          <a:bodyPr/>
          <a:lstStyle/>
          <a:p>
            <a:pPr algn="ct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Уважаемые родители!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61"/>
          </p:nvPr>
        </p:nvSpPr>
        <p:spPr>
          <a:xfrm>
            <a:off x="3585286" y="658402"/>
            <a:ext cx="2796853" cy="1786218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ru-RU" sz="2000" b="1" i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Целью проекта </a:t>
            </a:r>
            <a:r>
              <a:rPr lang="ru-RU" sz="2000" i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является ф</a:t>
            </a:r>
            <a:r>
              <a:rPr lang="ru-RU" sz="2000" i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ормирование представлений </a:t>
            </a:r>
            <a:r>
              <a:rPr lang="ru-RU" sz="2000" i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младших школьников о значимости науки "Математика" в </a:t>
            </a:r>
            <a:r>
              <a:rPr lang="ru-RU" sz="2000" i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жизни человека</a:t>
            </a:r>
            <a:endParaRPr lang="ru-RU" sz="2000" i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Текст 21"/>
          <p:cNvSpPr>
            <a:spLocks noGrp="1"/>
          </p:cNvSpPr>
          <p:nvPr>
            <p:ph type="body" sz="quarter" idx="62"/>
          </p:nvPr>
        </p:nvSpPr>
        <p:spPr>
          <a:xfrm>
            <a:off x="3620278" y="3004459"/>
            <a:ext cx="2743199" cy="4385386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Задачами проекта являются:</a:t>
            </a:r>
          </a:p>
          <a:p>
            <a:pPr algn="just">
              <a:lnSpc>
                <a:spcPct val="100000"/>
              </a:lnSpc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 Познакомить со сбалансированным питанием и энергетическими затратами.</a:t>
            </a:r>
          </a:p>
          <a:p>
            <a:pPr algn="just">
              <a:lnSpc>
                <a:spcPct val="100000"/>
              </a:lnSpc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2) Развивать способности рассчитывать энергетические затраты семьи.</a:t>
            </a:r>
          </a:p>
          <a:p>
            <a:pPr algn="just">
              <a:lnSpc>
                <a:spcPct val="100000"/>
              </a:lnSpc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3) Воспитывать интерес к науке математике.</a:t>
            </a:r>
          </a:p>
          <a:p>
            <a:endParaRPr lang="ru-RU" sz="1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20"/>
          </p:nvPr>
        </p:nvSpPr>
        <p:spPr>
          <a:xfrm>
            <a:off x="223935" y="5672667"/>
            <a:ext cx="2780522" cy="1261533"/>
          </a:xfrm>
        </p:spPr>
        <p:txBody>
          <a:bodyPr/>
          <a:lstStyle/>
          <a:p>
            <a:pPr algn="ctr"/>
            <a:r>
              <a:rPr lang="ru-RU" sz="1800" b="1" i="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Попробуем убедить вас в обратном.! Займитесь математикой прямо … на КУХНЕ!</a:t>
            </a:r>
            <a:endParaRPr lang="ru-RU" sz="1800" b="1" dirty="0" smtClean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1"/>
          </p:nvPr>
        </p:nvSpPr>
        <p:spPr>
          <a:xfrm>
            <a:off x="242596" y="1585661"/>
            <a:ext cx="2817845" cy="1488472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Вы думаете, чтобы заниматься с ребенком, нужна специальная обстановка? 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58"/>
          </p:nvPr>
        </p:nvSpPr>
        <p:spPr>
          <a:xfrm>
            <a:off x="423333" y="732311"/>
            <a:ext cx="2585044" cy="595085"/>
          </a:xfrm>
        </p:spPr>
        <p:txBody>
          <a:bodyPr/>
          <a:lstStyle/>
          <a:p>
            <a:endParaRPr lang="ru-RU" sz="1400" dirty="0" smtClean="0"/>
          </a:p>
          <a:p>
            <a:endParaRPr lang="ru-RU" sz="1400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291840" y="0"/>
            <a:ext cx="0" cy="7772400"/>
          </a:xfrm>
          <a:prstGeom prst="line">
            <a:avLst/>
          </a:prstGeom>
          <a:ln>
            <a:solidFill>
              <a:srgbClr val="C8C8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675120" y="0"/>
            <a:ext cx="0" cy="7772400"/>
          </a:xfrm>
          <a:prstGeom prst="line">
            <a:avLst/>
          </a:prstGeom>
          <a:ln>
            <a:solidFill>
              <a:srgbClr val="C8C8C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Рисунок 20" descr="6f0a805e7f191be117d1642ae774b51a.jpg"/>
          <p:cNvPicPr>
            <a:picLocks noGrp="1" noChangeAspect="1"/>
          </p:cNvPicPr>
          <p:nvPr>
            <p:ph type="pic" sz="quarter" idx="59"/>
          </p:nvPr>
        </p:nvPicPr>
        <p:blipFill>
          <a:blip r:embed="rId3" cstate="print"/>
          <a:srcRect l="8781" r="8781"/>
          <a:stretch>
            <a:fillRect/>
          </a:stretch>
        </p:blipFill>
        <p:spPr/>
      </p:pic>
      <p:sp>
        <p:nvSpPr>
          <p:cNvPr id="29" name="TextBox 28"/>
          <p:cNvSpPr txBox="1"/>
          <p:nvPr/>
        </p:nvSpPr>
        <p:spPr>
          <a:xfrm>
            <a:off x="6941975" y="2911152"/>
            <a:ext cx="279918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 можете оказать непосредственную помощь ребенку на кухне</a:t>
            </a:r>
          </a:p>
          <a:p>
            <a:pPr algn="just">
              <a:buFont typeface="Arial" pitchFamily="34" charset="0"/>
              <a:buChar char="•"/>
            </a:pP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Также вы можете  помочь настроить вашего ребенка на продуктивную деятельность, поддержав его и оказать ему помощь, направить в нужное русло</a:t>
            </a: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8525146"/>
      </p:ext>
    </p:extLst>
  </p:cSld>
  <p:clrMapOvr>
    <a:masterClrMapping/>
  </p:clrMapOvr>
</p:sld>
</file>

<file path=ppt/theme/theme1.xml><?xml version="1.0" encoding="utf-8"?>
<a:theme xmlns:a="http://schemas.openxmlformats.org/drawingml/2006/main" name="Зимний вариант буклета: 11 x 8,5">
  <a:themeElements>
    <a:clrScheme name="Зимний вариант буклета">
      <a:dk1>
        <a:srgbClr val="43403B"/>
      </a:dk1>
      <a:lt1>
        <a:sysClr val="window" lastClr="FFFFFF"/>
      </a:lt1>
      <a:dk2>
        <a:srgbClr val="000000"/>
      </a:dk2>
      <a:lt2>
        <a:srgbClr val="E5E6E7"/>
      </a:lt2>
      <a:accent1>
        <a:srgbClr val="3D4346"/>
      </a:accent1>
      <a:accent2>
        <a:srgbClr val="BB3722"/>
      </a:accent2>
      <a:accent3>
        <a:srgbClr val="857963"/>
      </a:accent3>
      <a:accent4>
        <a:srgbClr val="6B4F58"/>
      </a:accent4>
      <a:accent5>
        <a:srgbClr val="6D898A"/>
      </a:accent5>
      <a:accent6>
        <a:srgbClr val="554238"/>
      </a:accent6>
      <a:hlink>
        <a:srgbClr val="BB3722"/>
      </a:hlink>
      <a:folHlink>
        <a:srgbClr val="857963"/>
      </a:folHlink>
    </a:clrScheme>
    <a:fontScheme name="Georgia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nterBrochure.potx" id="{7914E3C1-B050-42D3-81C2-28DDEDB2390F}" vid="{CD0C94AB-A5E2-4125-87EB-8B03305B1FE4}"/>
    </a:ext>
  </a:extLst>
</a:theme>
</file>

<file path=ppt/theme/theme2.xml><?xml version="1.0" encoding="utf-8"?>
<a:theme xmlns:a="http://schemas.openxmlformats.org/drawingml/2006/main" name="Office Theme">
  <a:themeElements>
    <a:clrScheme name="Winter Brochure">
      <a:dk1>
        <a:srgbClr val="43403B"/>
      </a:dk1>
      <a:lt1>
        <a:sysClr val="window" lastClr="FFFFFF"/>
      </a:lt1>
      <a:dk2>
        <a:srgbClr val="000000"/>
      </a:dk2>
      <a:lt2>
        <a:srgbClr val="E5E6E7"/>
      </a:lt2>
      <a:accent1>
        <a:srgbClr val="3D4346"/>
      </a:accent1>
      <a:accent2>
        <a:srgbClr val="BB3722"/>
      </a:accent2>
      <a:accent3>
        <a:srgbClr val="857963"/>
      </a:accent3>
      <a:accent4>
        <a:srgbClr val="6B4F58"/>
      </a:accent4>
      <a:accent5>
        <a:srgbClr val="6D898A"/>
      </a:accent5>
      <a:accent6>
        <a:srgbClr val="554238"/>
      </a:accent6>
      <a:hlink>
        <a:srgbClr val="BB3722"/>
      </a:hlink>
      <a:folHlink>
        <a:srgbClr val="857963"/>
      </a:folHlink>
    </a:clrScheme>
    <a:fontScheme name="Georgia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Winter Brochure">
      <a:dk1>
        <a:srgbClr val="43403B"/>
      </a:dk1>
      <a:lt1>
        <a:sysClr val="window" lastClr="FFFFFF"/>
      </a:lt1>
      <a:dk2>
        <a:srgbClr val="000000"/>
      </a:dk2>
      <a:lt2>
        <a:srgbClr val="E5E6E7"/>
      </a:lt2>
      <a:accent1>
        <a:srgbClr val="3D4346"/>
      </a:accent1>
      <a:accent2>
        <a:srgbClr val="BB3722"/>
      </a:accent2>
      <a:accent3>
        <a:srgbClr val="857963"/>
      </a:accent3>
      <a:accent4>
        <a:srgbClr val="6B4F58"/>
      </a:accent4>
      <a:accent5>
        <a:srgbClr val="6D898A"/>
      </a:accent5>
      <a:accent6>
        <a:srgbClr val="554238"/>
      </a:accent6>
      <a:hlink>
        <a:srgbClr val="BB3722"/>
      </a:hlink>
      <a:folHlink>
        <a:srgbClr val="857963"/>
      </a:folHlink>
    </a:clrScheme>
    <a:fontScheme name="Georgia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Форма библиотеки документов</Display>
  <Edit>Форма библиотеки документов</Edit>
  <New>Форма библиотеки документов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f583bd66513a361a730282b6a794e35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41151cf538834e171094e4faaf2d7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Это значение указывает на число сохранений и редакций. Программа отвечает за обновление этого значения после каждой редакции.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F64003C-4601-434A-89D5-9D79BD4916D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E211BD-755A-4654-913E-FE18F117E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C37716A6-524D-44CC-B263-8C7BFC36308E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269</Words>
  <Application>Microsoft Office PowerPoint</Application>
  <PresentationFormat>Произвольный</PresentationFormat>
  <Paragraphs>27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Зимний вариант буклета: 11 x 8,5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2012-09-19T20:49:24Z</dcterms:created>
  <dcterms:modified xsi:type="dcterms:W3CDTF">2017-03-13T19:19:26Z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0x0101007C1D5F340F01F94FA2FD29A5E6DC872E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